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1"/>
  </p:sldMasterIdLst>
  <p:sldIdLst>
    <p:sldId id="256" r:id="rId2"/>
    <p:sldId id="257" r:id="rId3"/>
    <p:sldId id="258" r:id="rId4"/>
    <p:sldId id="270" r:id="rId5"/>
    <p:sldId id="271" r:id="rId6"/>
    <p:sldId id="272" r:id="rId7"/>
    <p:sldId id="273" r:id="rId8"/>
    <p:sldId id="263" r:id="rId9"/>
    <p:sldId id="264" r:id="rId10"/>
    <p:sldId id="266" r:id="rId11"/>
    <p:sldId id="267" r:id="rId12"/>
    <p:sldId id="268" r:id="rId13"/>
    <p:sldId id="265" r:id="rId14"/>
    <p:sldId id="27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609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10/11/2018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95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808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10/11/2018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834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854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347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163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77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10/11/2018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15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10/11/2018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27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10/11/2018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35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10/11/2018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810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10/11/2018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53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smtClean="0"/>
              <a:pPr/>
              <a:t>10/11/2018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60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10/11/2018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775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cAmYGXG7Rw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Intensieve begeleiding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Les 6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109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Diagnose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Terugkerende episodes van depersonalisatie of </a:t>
            </a:r>
            <a:r>
              <a:rPr lang="nl-NL" dirty="0" err="1" smtClean="0"/>
              <a:t>derealisatie</a:t>
            </a:r>
            <a:r>
              <a:rPr lang="nl-NL" dirty="0" smtClean="0"/>
              <a:t> waarin de betrokkene buiten zichzelf keert en zichzelf als het ware observeert</a:t>
            </a:r>
          </a:p>
          <a:p>
            <a:r>
              <a:rPr lang="nl-NL" dirty="0" smtClean="0"/>
              <a:t>De betrokkene heeft het gevoel dat hij of zij droomt</a:t>
            </a:r>
          </a:p>
          <a:p>
            <a:r>
              <a:rPr lang="nl-NL" dirty="0" smtClean="0"/>
              <a:t>Realiteitsbesef blijft intact</a:t>
            </a:r>
          </a:p>
          <a:p>
            <a:r>
              <a:rPr lang="nl-NL" dirty="0" smtClean="0"/>
              <a:t>Belemmering op 1 of meerdere levensgebieden</a:t>
            </a:r>
          </a:p>
          <a:p>
            <a:r>
              <a:rPr lang="nl-NL" dirty="0" smtClean="0"/>
              <a:t>De stoornis kan niet in verband worden gebracht met drugs, alcohol, of een lichamelijke aandoening </a:t>
            </a:r>
          </a:p>
        </p:txBody>
      </p:sp>
    </p:spTree>
    <p:extLst>
      <p:ext uri="{BB962C8B-B14F-4D97-AF65-F5344CB8AC3E}">
        <p14:creationId xmlns:p14="http://schemas.microsoft.com/office/powerpoint/2010/main" val="125850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Oorzaken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Vermoedelijk:</a:t>
            </a:r>
          </a:p>
          <a:p>
            <a:pPr lvl="1"/>
            <a:r>
              <a:rPr lang="nl-NL" dirty="0" smtClean="0"/>
              <a:t>Mogelijke bekrachtiging van bepaalde rollen en identiteiten</a:t>
            </a:r>
          </a:p>
          <a:p>
            <a:pPr lvl="1"/>
            <a:r>
              <a:rPr lang="nl-NL" dirty="0" smtClean="0"/>
              <a:t>Verlichting van angst door in psychologisch opzicht afstand te nemen van emoties en herinneringen </a:t>
            </a:r>
          </a:p>
          <a:p>
            <a:pPr lvl="1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33975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Behandeling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Medicatie </a:t>
            </a:r>
          </a:p>
          <a:p>
            <a:r>
              <a:rPr lang="nl-NL" dirty="0" smtClean="0"/>
              <a:t>EMDR</a:t>
            </a:r>
          </a:p>
          <a:p>
            <a:r>
              <a:rPr lang="nl-NL" dirty="0" smtClean="0"/>
              <a:t>Inzicht in gevoelens krijgen </a:t>
            </a:r>
          </a:p>
          <a:p>
            <a:r>
              <a:rPr lang="nl-NL" dirty="0" smtClean="0"/>
              <a:t>Terugkeren in je eigen lichaam </a:t>
            </a:r>
          </a:p>
          <a:p>
            <a:r>
              <a:rPr lang="nl-NL" dirty="0" smtClean="0"/>
              <a:t>Bewustwording 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059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Docu</a:t>
            </a:r>
            <a:r>
              <a:rPr lang="nl-NL" dirty="0" smtClean="0"/>
              <a:t> Brian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www.youtube.com/watch?v=hcAmYGXG7Rw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349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 verschil in symptomen herken je in de filmpjes? </a:t>
            </a:r>
          </a:p>
          <a:p>
            <a:r>
              <a:rPr lang="nl-NL" dirty="0" smtClean="0"/>
              <a:t>Wat valt je op? </a:t>
            </a:r>
          </a:p>
          <a:p>
            <a:r>
              <a:rPr lang="nl-NL" dirty="0" smtClean="0"/>
              <a:t>Wat is je eigen visie op deze stoormissen, zet jij ook vraagtekens of denk je dat dit echt voorkomt?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773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Vorige week </a:t>
            </a:r>
          </a:p>
          <a:p>
            <a:r>
              <a:rPr lang="nl-NL" dirty="0" smtClean="0"/>
              <a:t>Dissociatieve stoornissen </a:t>
            </a:r>
          </a:p>
          <a:p>
            <a:pPr lvl="1"/>
            <a:r>
              <a:rPr lang="nl-NL" dirty="0" err="1" smtClean="0"/>
              <a:t>Identiteitesstoornis</a:t>
            </a:r>
            <a:endParaRPr lang="nl-NL" dirty="0" smtClean="0"/>
          </a:p>
          <a:p>
            <a:pPr lvl="1"/>
            <a:r>
              <a:rPr lang="nl-NL" dirty="0" smtClean="0"/>
              <a:t>Dissociatieve amnesie </a:t>
            </a:r>
          </a:p>
          <a:p>
            <a:pPr lvl="1"/>
            <a:r>
              <a:rPr lang="nl-NL" dirty="0" smtClean="0"/>
              <a:t>Dissociatieve </a:t>
            </a:r>
            <a:r>
              <a:rPr lang="nl-NL" dirty="0" err="1" smtClean="0"/>
              <a:t>fugue</a:t>
            </a:r>
            <a:endParaRPr lang="nl-NL" dirty="0" smtClean="0"/>
          </a:p>
          <a:p>
            <a:pPr lvl="1"/>
            <a:r>
              <a:rPr lang="nl-NL" dirty="0" smtClean="0"/>
              <a:t>Depersonalisatiestoornis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762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Vorige week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Ziekteangststoornis </a:t>
            </a:r>
          </a:p>
          <a:p>
            <a:r>
              <a:rPr lang="nl-NL" dirty="0" smtClean="0"/>
              <a:t>Neurologische symptoomstoornis </a:t>
            </a:r>
          </a:p>
          <a:p>
            <a:r>
              <a:rPr lang="nl-NL" dirty="0" smtClean="0"/>
              <a:t>Symptomen </a:t>
            </a:r>
          </a:p>
          <a:p>
            <a:r>
              <a:rPr lang="nl-NL" dirty="0" smtClean="0"/>
              <a:t>Oorzaak </a:t>
            </a:r>
          </a:p>
          <a:p>
            <a:r>
              <a:rPr lang="nl-NL" dirty="0" smtClean="0"/>
              <a:t>Behandeling </a:t>
            </a:r>
          </a:p>
          <a:p>
            <a:endParaRPr lang="nl-NL" dirty="0"/>
          </a:p>
          <a:p>
            <a:r>
              <a:rPr lang="nl-NL" dirty="0" smtClean="0"/>
              <a:t>Behandelen antwoorden vorige week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297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 dissociatieve </a:t>
            </a:r>
            <a:r>
              <a:rPr lang="nl-NL" dirty="0" err="1" smtClean="0"/>
              <a:t>identiteitstoornis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‘’</a:t>
            </a:r>
            <a:r>
              <a:rPr lang="nl-NL" i="1" dirty="0" smtClean="0"/>
              <a:t>gespleten persoonlijkheid’’ </a:t>
            </a:r>
          </a:p>
          <a:p>
            <a:endParaRPr lang="nl-NL" i="1" dirty="0" smtClean="0"/>
          </a:p>
          <a:p>
            <a:r>
              <a:rPr lang="nl-NL" dirty="0" smtClean="0"/>
              <a:t>Schizofrenie</a:t>
            </a:r>
          </a:p>
          <a:p>
            <a:r>
              <a:rPr lang="nl-NL" dirty="0" smtClean="0"/>
              <a:t>Afkorting is DIS </a:t>
            </a:r>
          </a:p>
          <a:p>
            <a:r>
              <a:rPr lang="nl-NL" dirty="0" smtClean="0"/>
              <a:t>Alterego’s </a:t>
            </a:r>
          </a:p>
          <a:p>
            <a:r>
              <a:rPr lang="nl-NL" dirty="0" smtClean="0"/>
              <a:t>Lichaam past zich aan op </a:t>
            </a:r>
            <a:r>
              <a:rPr lang="nl-NL" dirty="0" err="1" smtClean="0"/>
              <a:t>alterego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Dissociatieve amnesie  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006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Symptomen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Alterego’s kunnen stoornissen bevatten </a:t>
            </a:r>
          </a:p>
          <a:p>
            <a:r>
              <a:rPr lang="nl-NL" dirty="0" smtClean="0"/>
              <a:t>Wanen hallucinaties etc. </a:t>
            </a:r>
          </a:p>
          <a:p>
            <a:r>
              <a:rPr lang="nl-NL" dirty="0" smtClean="0"/>
              <a:t>Strijden om macht in het lichaam </a:t>
            </a:r>
          </a:p>
          <a:p>
            <a:r>
              <a:rPr lang="nl-NL" dirty="0" smtClean="0"/>
              <a:t>Minstens twee verschillende persoonlijkheden </a:t>
            </a:r>
          </a:p>
          <a:p>
            <a:r>
              <a:rPr lang="nl-NL" dirty="0" smtClean="0"/>
              <a:t>Er is per persoonlijkheid een uniek denkpatroon </a:t>
            </a:r>
          </a:p>
          <a:p>
            <a:r>
              <a:rPr lang="nl-NL" dirty="0" smtClean="0"/>
              <a:t>Volledige macht over de betrokkene </a:t>
            </a:r>
          </a:p>
          <a:p>
            <a:r>
              <a:rPr lang="nl-NL" dirty="0" smtClean="0"/>
              <a:t>Vergeetachtig/ niets kunnen </a:t>
            </a:r>
            <a:r>
              <a:rPr lang="nl-NL" dirty="0" smtClean="0"/>
              <a:t>herinneren </a:t>
            </a:r>
            <a:endParaRPr lang="nl-NL" dirty="0" smtClean="0"/>
          </a:p>
          <a:p>
            <a:r>
              <a:rPr lang="nl-NL" dirty="0" smtClean="0"/>
              <a:t>Geen gevolg van medicatie, psychose of lichamelijke aandoening 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3248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Oorzaak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Psychisch afweermechanisme </a:t>
            </a:r>
          </a:p>
          <a:p>
            <a:r>
              <a:rPr lang="nl-NL" dirty="0" smtClean="0"/>
              <a:t>Seksueel misbruik </a:t>
            </a:r>
          </a:p>
          <a:p>
            <a:r>
              <a:rPr lang="nl-NL" dirty="0" smtClean="0"/>
              <a:t>Kindermishandeling</a:t>
            </a:r>
          </a:p>
          <a:p>
            <a:r>
              <a:rPr lang="nl-NL" dirty="0" smtClean="0"/>
              <a:t>Trauma</a:t>
            </a:r>
          </a:p>
          <a:p>
            <a:endParaRPr lang="nl-NL" dirty="0"/>
          </a:p>
          <a:p>
            <a:r>
              <a:rPr lang="nl-NL" dirty="0" smtClean="0"/>
              <a:t>Maar: bestaat deze stoornis echt?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674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https://www.youtube.com/watch?v=GPYa-8c3g6U</a:t>
            </a:r>
          </a:p>
        </p:txBody>
      </p:sp>
    </p:spTree>
    <p:extLst>
      <p:ext uri="{BB962C8B-B14F-4D97-AF65-F5344CB8AC3E}">
        <p14:creationId xmlns:p14="http://schemas.microsoft.com/office/powerpoint/2010/main" val="91299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Depersonalisatie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0000" y="2419234"/>
            <a:ext cx="10554574" cy="3636511"/>
          </a:xfrm>
        </p:spPr>
        <p:txBody>
          <a:bodyPr/>
          <a:lstStyle/>
          <a:p>
            <a:r>
              <a:rPr lang="nl-NL" dirty="0" smtClean="0"/>
              <a:t>Tijdelijk verlies van normale gevoel van realiteit</a:t>
            </a:r>
          </a:p>
          <a:p>
            <a:r>
              <a:rPr lang="nl-NL" dirty="0" smtClean="0"/>
              <a:t>De betrokkene treed buiten zichzelf</a:t>
            </a:r>
          </a:p>
          <a:p>
            <a:r>
              <a:rPr lang="nl-NL" dirty="0" smtClean="0"/>
              <a:t>Verglijkbaar met dromen </a:t>
            </a:r>
          </a:p>
          <a:p>
            <a:r>
              <a:rPr lang="nl-NL" dirty="0" smtClean="0"/>
              <a:t>Blokkeren pijn </a:t>
            </a:r>
          </a:p>
          <a:p>
            <a:r>
              <a:rPr lang="nl-NL" dirty="0" smtClean="0"/>
              <a:t>Komt bij iedereen wel eens voor </a:t>
            </a:r>
          </a:p>
          <a:p>
            <a:r>
              <a:rPr lang="nl-NL" dirty="0" smtClean="0"/>
              <a:t>Tandarts- boren </a:t>
            </a:r>
          </a:p>
          <a:p>
            <a:endParaRPr lang="nl-NL" dirty="0"/>
          </a:p>
          <a:p>
            <a:r>
              <a:rPr lang="nl-NL" dirty="0" smtClean="0"/>
              <a:t>Wanneer dan pas een stoornis?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627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Derealisatie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Gevoel van onwerkelijkheid over de buitenwereld</a:t>
            </a:r>
          </a:p>
          <a:p>
            <a:r>
              <a:rPr lang="nl-NL" dirty="0" smtClean="0"/>
              <a:t>Over het algemeen wel de connectie met de realiteit onderhouden</a:t>
            </a:r>
          </a:p>
          <a:p>
            <a:r>
              <a:rPr lang="nl-NL" dirty="0" smtClean="0"/>
              <a:t>Periodes gaan gepaard met angst, duizeligheid en depressie </a:t>
            </a:r>
          </a:p>
        </p:txBody>
      </p:sp>
    </p:spTree>
    <p:extLst>
      <p:ext uri="{BB962C8B-B14F-4D97-AF65-F5344CB8AC3E}">
        <p14:creationId xmlns:p14="http://schemas.microsoft.com/office/powerpoint/2010/main" val="120629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eerbaar">
  <a:themeElements>
    <a:clrScheme name="Citeerbaar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Citeerbaar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eerbaar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TM03457503[[fn=Citeerbaar]]</Template>
  <TotalTime>270</TotalTime>
  <Words>305</Words>
  <Application>Microsoft Office PowerPoint</Application>
  <PresentationFormat>Breedbeeld</PresentationFormat>
  <Paragraphs>78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Century Gothic</vt:lpstr>
      <vt:lpstr>Wingdings 2</vt:lpstr>
      <vt:lpstr>Citeerbaar</vt:lpstr>
      <vt:lpstr>Intensieve begeleiding </vt:lpstr>
      <vt:lpstr>Wat gaan we doen?</vt:lpstr>
      <vt:lpstr>Vorige week </vt:lpstr>
      <vt:lpstr>Kenmerken dissociatieve identiteitstoornis </vt:lpstr>
      <vt:lpstr>Symptomen </vt:lpstr>
      <vt:lpstr>Oorzaak </vt:lpstr>
      <vt:lpstr>PowerPoint-presentatie</vt:lpstr>
      <vt:lpstr>Depersonalisatie </vt:lpstr>
      <vt:lpstr>Derealisatie </vt:lpstr>
      <vt:lpstr>Diagnose </vt:lpstr>
      <vt:lpstr>Oorzaken </vt:lpstr>
      <vt:lpstr>Behandeling </vt:lpstr>
      <vt:lpstr>Docu Brian </vt:lpstr>
      <vt:lpstr>Opdracht 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Intensieve begeleiding</dc:title>
  <dc:creator>Marcella Hoog</dc:creator>
  <cp:lastModifiedBy>Marcella Hoog</cp:lastModifiedBy>
  <cp:revision>13</cp:revision>
  <dcterms:created xsi:type="dcterms:W3CDTF">2018-10-05T08:48:24Z</dcterms:created>
  <dcterms:modified xsi:type="dcterms:W3CDTF">2018-10-11T08:48:19Z</dcterms:modified>
</cp:coreProperties>
</file>